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r>
              <a:rPr lang="fr-FR" dirty="0"/>
              <a:t> –</a:t>
            </a:r>
            <a:r>
              <a:rPr lang="fr-FR" dirty="0" err="1"/>
              <a:t>Dspring-boot.run.arguments</a:t>
            </a:r>
            <a:r>
              <a:rPr lang="fr-FR" dirty="0"/>
              <a:t>=--</a:t>
            </a:r>
            <a:r>
              <a:rPr lang="fr-FR" dirty="0" err="1"/>
              <a:t>instanceId:customApp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5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1EB6-6B4A-2128-C05B5801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222954-22EB-264C-6A2C-AB15BD6A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servers </a:t>
            </a:r>
            <a:r>
              <a:rPr lang="fr-FR" dirty="0" err="1"/>
              <a:t>behing</a:t>
            </a:r>
            <a:r>
              <a:rPr lang="fr-FR" dirty="0"/>
              <a:t> API Gateway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65BE64-EFB6-F7E1-8C0D-EF6E97BD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86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42784E-A074-E104-B0CD-1FB57D5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2D9DE3-28E2-B30B-CDB3-68132B72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34" y="1448945"/>
            <a:ext cx="9252131" cy="5265119"/>
          </a:xfrm>
        </p:spPr>
      </p:pic>
    </p:spTree>
    <p:extLst>
      <p:ext uri="{BB962C8B-B14F-4D97-AF65-F5344CB8AC3E}">
        <p14:creationId xmlns:p14="http://schemas.microsoft.com/office/powerpoint/2010/main" val="1712915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4A56D-3524-2D27-C4C5-530DD6FB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0244AB-847A-6216-A35B-95DE7E5D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38" y="1706403"/>
            <a:ext cx="8745523" cy="4786472"/>
          </a:xfrm>
        </p:spPr>
      </p:pic>
    </p:spTree>
    <p:extLst>
      <p:ext uri="{BB962C8B-B14F-4D97-AF65-F5344CB8AC3E}">
        <p14:creationId xmlns:p14="http://schemas.microsoft.com/office/powerpoint/2010/main" val="55442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23CEF-2F3E-C5F5-DF84-79F2652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5B830-E1D0-721E-8EBE-BB66DCBF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7" y="1631425"/>
            <a:ext cx="10076033" cy="4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3B7BC-340C-7C4E-7AEC-992C7766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6D415C-33EF-4A04-5EE3-DB386CE5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448946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987739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8B20-B8CC-D2DB-2B02-18C2B973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62588-C11A-FCA5-49E4-9FD4E14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71BA09-CF0C-E90A-ADD3-C1A5E2D5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384777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300815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F4420-3CC8-30FD-B1C0-BEF2ECC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gateway</a:t>
            </a:r>
            <a:r>
              <a:rPr lang="fr-FR" dirty="0"/>
              <a:t>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7260B-EB3C-6DE1-D234-1772FDA9E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8765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6F22-A1BA-CD3E-9704-C11795A0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00534C-F2D8-E0A2-2ED2-0427E526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Eureka Discovery Service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3E807D-82A1-E195-78FA-C5E5F980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397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7210B96-5CAB-943B-0AE7-AD2C0239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Cloud Netflix Eureka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04327CF-A3E7-F326-44A0-2A265300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50" t="25143" r="7488" b="9234"/>
          <a:stretch/>
        </p:blipFill>
        <p:spPr>
          <a:xfrm>
            <a:off x="158835" y="1673689"/>
            <a:ext cx="11794121" cy="5058686"/>
          </a:xfrm>
        </p:spPr>
      </p:pic>
    </p:spTree>
    <p:extLst>
      <p:ext uri="{BB962C8B-B14F-4D97-AF65-F5344CB8AC3E}">
        <p14:creationId xmlns:p14="http://schemas.microsoft.com/office/powerpoint/2010/main" val="2157822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12266-8EC6-35B4-3160-46C7E18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05B308-F1DB-A08A-9C4D-0309F222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773648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94C1E-80BB-444B-99E1-BA341E26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D1DEF-40FF-02A4-8724-F9FF7748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824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33224-2944-58B0-EB3E-C5B19E33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895C9B-F19C-3AAB-48E6-D9CAD119B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9028"/>
            <a:ext cx="10515600" cy="532453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eureka-discovery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register-with-eureka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fetch-registry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logging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level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root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trace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com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netflix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198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B226D-6B33-A1F2-5801-CA3ED65E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Enable Eureka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B205D-2FDE-A39F-0F56-9A344C1FD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1"/>
            <a:ext cx="9905789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@EnableEurekaServer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static void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3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C8BFE-19F0-0649-0CFF-E3A79CAE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as Eureka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357245-A7AE-8DBC-8E52-FAC40F41C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4893" y="2273108"/>
            <a:ext cx="6457922" cy="120032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-cloud-starter-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netflix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9E83F3-AE94-3B6B-9EC7-1A94CBBA5112}"/>
              </a:ext>
            </a:extLst>
          </p:cNvPr>
          <p:cNvSpPr txBox="1"/>
          <p:nvPr/>
        </p:nvSpPr>
        <p:spPr>
          <a:xfrm>
            <a:off x="838200" y="1821948"/>
            <a:ext cx="398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Adding</a:t>
            </a:r>
            <a:r>
              <a:rPr lang="fr-FR" sz="2000" b="1" dirty="0"/>
              <a:t> </a:t>
            </a:r>
            <a:r>
              <a:rPr lang="fr-FR" sz="2000" b="1" dirty="0" err="1"/>
              <a:t>eureka</a:t>
            </a:r>
            <a:r>
              <a:rPr lang="fr-FR" sz="2000" b="1" dirty="0"/>
              <a:t> client </a:t>
            </a:r>
            <a:r>
              <a:rPr lang="fr-FR" sz="2000" b="1" dirty="0" err="1"/>
              <a:t>dependency</a:t>
            </a:r>
            <a:r>
              <a:rPr lang="fr-FR" sz="2000" b="1" dirty="0"/>
              <a:t>….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8E8B6B-5F8F-173A-4F11-0773B08D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326" y="3615203"/>
            <a:ext cx="5613716" cy="31393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lang="fr-FR" altLang="fr-FR" dirty="0">
                <a:solidFill>
                  <a:srgbClr val="ABB2BF"/>
                </a:solidFill>
                <a:latin typeface="JetBrains Mono"/>
              </a:rPr>
              <a:t>2024.0.1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&gt;*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03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CCF14-EEE2-43ED-DA8D-CC51A7F2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Eureka Discovery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5E908C-A98F-9B49-D410-AB9A731B5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3686"/>
            <a:ext cx="10515600" cy="25545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@EnableDiscoveryClient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void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82437-0DA6-CFCD-3CB3-9755E0D357E6}"/>
              </a:ext>
            </a:extLst>
          </p:cNvPr>
          <p:cNvSpPr/>
          <p:nvPr/>
        </p:nvSpPr>
        <p:spPr>
          <a:xfrm>
            <a:off x="838200" y="1941096"/>
            <a:ext cx="2803358" cy="35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B8BD6E-435E-C267-B3E5-FB28BD842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6" y="4796608"/>
            <a:ext cx="5005473" cy="132343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endParaRPr kumimoji="0" lang="fr-FR" alt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11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68356-D20C-6646-929F-DE761919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401343-AA34-F70F-999B-3D16A5F0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391" r="1055"/>
          <a:stretch/>
        </p:blipFill>
        <p:spPr>
          <a:xfrm>
            <a:off x="2048244" y="2190749"/>
            <a:ext cx="8010156" cy="39862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6BF7C-46AD-7E0C-23B6-8971F02A5339}"/>
              </a:ext>
            </a:extLst>
          </p:cNvPr>
          <p:cNvSpPr/>
          <p:nvPr/>
        </p:nvSpPr>
        <p:spPr>
          <a:xfrm>
            <a:off x="2048244" y="4140200"/>
            <a:ext cx="821956" cy="5651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444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F481-C032-2A8B-B515-97FA7783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9FCDFD-6A84-C806-375F-679569CC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C7FE2-87DA-E9C9-EE79-88DB5ADF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17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ED8DDF8-6576-1E5E-C963-1B42039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E00B55-21B9-9436-7234-D5D01B3A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90" y="1368735"/>
            <a:ext cx="9230619" cy="5265119"/>
          </a:xfrm>
        </p:spPr>
      </p:pic>
    </p:spTree>
    <p:extLst>
      <p:ext uri="{BB962C8B-B14F-4D97-AF65-F5344CB8AC3E}">
        <p14:creationId xmlns:p14="http://schemas.microsoft.com/office/powerpoint/2010/main" val="38756183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8676A-555C-89E1-819A-461FD80F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Randomize</a:t>
            </a:r>
            <a:r>
              <a:rPr lang="fr-FR" dirty="0"/>
              <a:t> server port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DE2E963-A375-1718-8B92-89231ED5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92" y="1998490"/>
            <a:ext cx="379780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:0}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DD3774-E3AB-88B6-C606-42008D8D1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55520" y="3076555"/>
            <a:ext cx="9189760" cy="34163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instance-id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spring.application.name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random.value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}}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preferIpAddress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b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lease-renewal-interval-in-seconds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10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lease-expiration-duration-in-seconds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20</a:t>
            </a:r>
            <a:endParaRPr kumimoji="0" lang="fr-FR" altLang="fr-F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18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F7AE8-9A4E-4B71-F79C-89D70B73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Running multiple instances…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E47EEF-E7C0-EDB1-CB1D-CBA9C79E2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17" y="1410355"/>
            <a:ext cx="7182295" cy="947810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29141F1-53C3-F689-CCAF-D6BFBD3EF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10355"/>
            <a:ext cx="2247731" cy="54476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Path=/api/albums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Path=/api/photos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75DB8-54D1-316B-B694-A1B4DEE603DE}"/>
              </a:ext>
            </a:extLst>
          </p:cNvPr>
          <p:cNvSpPr txBox="1"/>
          <p:nvPr/>
        </p:nvSpPr>
        <p:spPr>
          <a:xfrm>
            <a:off x="3721608" y="2779776"/>
            <a:ext cx="81110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use </a:t>
            </a:r>
            <a:r>
              <a:rPr lang="fr-FR" dirty="0" err="1"/>
              <a:t>load</a:t>
            </a:r>
            <a:r>
              <a:rPr lang="fr-FR" dirty="0"/>
              <a:t> balancing,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specify</a:t>
            </a:r>
            <a:r>
              <a:rPr lang="fr-FR" dirty="0"/>
              <a:t> all </a:t>
            </a:r>
            <a:r>
              <a:rPr lang="fr-FR" dirty="0" err="1"/>
              <a:t>URIs</a:t>
            </a:r>
            <a:r>
              <a:rPr lang="fr-FR" dirty="0"/>
              <a:t> in </a:t>
            </a:r>
            <a:r>
              <a:rPr lang="fr-FR" dirty="0" err="1"/>
              <a:t>gateway</a:t>
            </a:r>
            <a:r>
              <a:rPr lang="fr-FR" dirty="0"/>
              <a:t> configuration. </a:t>
            </a:r>
          </a:p>
          <a:p>
            <a:r>
              <a:rPr lang="fr-FR" dirty="0" err="1"/>
              <a:t>We</a:t>
            </a:r>
            <a:r>
              <a:rPr lang="fr-FR" dirty="0"/>
              <a:t> can replace the http full </a:t>
            </a:r>
            <a:r>
              <a:rPr lang="fr-FR" dirty="0" err="1"/>
              <a:t>uri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port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</a:t>
            </a:r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resolve</a:t>
            </a:r>
            <a:r>
              <a:rPr lang="fr-FR" dirty="0"/>
              <a:t> </a:t>
            </a:r>
          </a:p>
          <a:p>
            <a:r>
              <a:rPr lang="fr-FR" dirty="0"/>
              <a:t>URLs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application </a:t>
            </a:r>
            <a:r>
              <a:rPr lang="fr-FR" dirty="0" err="1"/>
              <a:t>name</a:t>
            </a:r>
            <a:r>
              <a:rPr lang="fr-FR" dirty="0"/>
              <a:t> of the application </a:t>
            </a:r>
            <a:r>
              <a:rPr lang="fr-FR" dirty="0" err="1"/>
              <a:t>that</a:t>
            </a:r>
            <a:r>
              <a:rPr lang="fr-FR" dirty="0"/>
              <a:t>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: </a:t>
            </a:r>
          </a:p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then</a:t>
            </a:r>
            <a:r>
              <a:rPr lang="fr-FR" dirty="0"/>
              <a:t> to replace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http://localhost:8082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lb://albums-service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45161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0DD02-EEF6-70CF-6B0A-5C725A2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71130F-8905-D8EC-45E4-BE561360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737"/>
            <a:ext cx="9559636" cy="336092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D38BBF-E37E-AFFD-BBB1-47313CC2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3" y="2640355"/>
            <a:ext cx="9160030" cy="3460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8C594-3C09-B7A0-6302-DAA59C296C19}"/>
              </a:ext>
            </a:extLst>
          </p:cNvPr>
          <p:cNvSpPr/>
          <p:nvPr/>
        </p:nvSpPr>
        <p:spPr>
          <a:xfrm>
            <a:off x="3867912" y="56144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D0488-DA0A-CDC2-A534-206373A57C77}"/>
              </a:ext>
            </a:extLst>
          </p:cNvPr>
          <p:cNvSpPr/>
          <p:nvPr/>
        </p:nvSpPr>
        <p:spPr>
          <a:xfrm>
            <a:off x="2081784" y="46238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30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10606</TotalTime>
  <Words>4728</Words>
  <Application>Microsoft Office PowerPoint</Application>
  <PresentationFormat>Grand écran</PresentationFormat>
  <Paragraphs>437</Paragraphs>
  <Slides>129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129</vt:i4>
      </vt:variant>
    </vt:vector>
  </HeadingPairs>
  <TitlesOfParts>
    <vt:vector size="135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  <vt:lpstr>Resource servers behing API Gateway</vt:lpstr>
      <vt:lpstr>Introduction</vt:lpstr>
      <vt:lpstr>Introduction</vt:lpstr>
      <vt:lpstr>Architecture</vt:lpstr>
      <vt:lpstr>Setup gateway </vt:lpstr>
      <vt:lpstr>Setup gateway </vt:lpstr>
      <vt:lpstr>Basic gateway configuration</vt:lpstr>
      <vt:lpstr>Eureka Discovery Service</vt:lpstr>
      <vt:lpstr>Spring Cloud Netflix Eureka</vt:lpstr>
      <vt:lpstr>Setup</vt:lpstr>
      <vt:lpstr>Setup</vt:lpstr>
      <vt:lpstr>Configuring application.yaml</vt:lpstr>
      <vt:lpstr>Enable Eureka Server</vt:lpstr>
      <vt:lpstr>Configuring resources as Eureka Client</vt:lpstr>
      <vt:lpstr>Enabling Eureka Discovery Client</vt:lpstr>
      <vt:lpstr>Result…</vt:lpstr>
      <vt:lpstr>Load balancing</vt:lpstr>
      <vt:lpstr>Introduction</vt:lpstr>
      <vt:lpstr>Randomize server port </vt:lpstr>
      <vt:lpstr>Running multiple instances…</vt:lpstr>
      <vt:lpstr>Results…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50</cp:revision>
  <dcterms:created xsi:type="dcterms:W3CDTF">2025-05-04T05:41:01Z</dcterms:created>
  <dcterms:modified xsi:type="dcterms:W3CDTF">2025-05-11T14:27:53Z</dcterms:modified>
</cp:coreProperties>
</file>